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2"/>
  </p:notesMasterIdLst>
  <p:handoutMasterIdLst>
    <p:handoutMasterId r:id="rId63"/>
  </p:handoutMasterIdLst>
  <p:sldIdLst>
    <p:sldId id="256" r:id="rId7"/>
    <p:sldId id="257" r:id="rId8"/>
    <p:sldId id="258" r:id="rId9"/>
    <p:sldId id="312" r:id="rId10"/>
    <p:sldId id="259" r:id="rId11"/>
    <p:sldId id="311"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309" r:id="rId33"/>
    <p:sldId id="310" r:id="rId34"/>
    <p:sldId id="295"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231" autoAdjust="0"/>
    <p:restoredTop sz="79899" autoAdjust="0"/>
  </p:normalViewPr>
  <p:slideViewPr>
    <p:cSldViewPr>
      <p:cViewPr varScale="1">
        <p:scale>
          <a:sx n="122" d="100"/>
          <a:sy n="122" d="100"/>
        </p:scale>
        <p:origin x="200"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2/12/18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2/12/18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3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2439373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400288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2/12/18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dirty="0">
                <a:latin typeface="Arial" panose="020B0604020202020204" pitchFamily="34" charset="0"/>
                <a:ea typeface="Roboto" panose="02000000000000000000" pitchFamily="2" charset="0"/>
                <a:cs typeface="Arial" panose="020B0604020202020204" pitchFamily="34" charset="0"/>
              </a:rPr>
              <a:t>Stephen Woosley</a:t>
            </a:r>
            <a:endParaRPr lang="en" altLang="en" sz="28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Coding Bootcamps since 2015</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Education &amp; Technology Background</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5</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477328"/>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3000" i="1" dirty="0">
                <a:latin typeface="Arial" panose="020B0604020202020204" pitchFamily="34" charset="0"/>
                <a:ea typeface="Roboto" panose="02000000000000000000" pitchFamily="2" charset="0"/>
                <a:cs typeface="Arial" panose="020B0604020202020204" pitchFamily="34" charset="0"/>
              </a:rPr>
              <a:t>Carolina, Cubs, &amp; Cars</a:t>
            </a:r>
            <a:endParaRPr lang="en" altLang="en" sz="3000" i="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3000" i="1" dirty="0">
                <a:latin typeface="Arial" panose="020B0604020202020204" pitchFamily="34" charset="0"/>
                <a:ea typeface="Roboto" panose="02000000000000000000" pitchFamily="2" charset="0"/>
                <a:cs typeface="Arial" panose="020B0604020202020204" pitchFamily="34" charset="0"/>
              </a:rPr>
              <a:t>Once illegal</a:t>
            </a:r>
            <a:r>
              <a:rPr lang="en-US" altLang="en" sz="3000" i="1" dirty="0">
                <a:latin typeface="Arial" panose="020B0604020202020204" pitchFamily="34" charset="0"/>
                <a:ea typeface="Roboto" panose="02000000000000000000" pitchFamily="2" charset="0"/>
                <a:cs typeface="Arial" panose="020B0604020202020204" pitchFamily="34" charset="0"/>
              </a:rPr>
              <a:t>y transported 2 rabbits across the Pacific</a:t>
            </a:r>
            <a:endParaRPr lang="en" altLang="en" sz="3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pic>
        <p:nvPicPr>
          <p:cNvPr id="4" name="Picture 3">
            <a:extLst>
              <a:ext uri="{FF2B5EF4-FFF2-40B4-BE49-F238E27FC236}">
                <a16:creationId xmlns:a16="http://schemas.microsoft.com/office/drawing/2014/main" id="{88DEF492-62DD-F647-A78C-BE8273AE9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810000"/>
            <a:ext cx="2463800" cy="246380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VS Code</a:t>
            </a:r>
            <a:r>
              <a:rPr lang="en" altLang="en" sz="2800" dirty="0">
                <a:latin typeface="Arial" panose="020B0604020202020204" pitchFamily="34" charset="0"/>
                <a:ea typeface="Roboto" panose="02000000000000000000" pitchFamily="2" charset="0"/>
                <a:cs typeface="Arial" panose="020B0604020202020204" pitchFamily="34" charset="0"/>
              </a:rPr>
              <a: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pic>
        <p:nvPicPr>
          <p:cNvPr id="6" name="Picture 5">
            <a:extLst>
              <a:ext uri="{FF2B5EF4-FFF2-40B4-BE49-F238E27FC236}">
                <a16:creationId xmlns:a16="http://schemas.microsoft.com/office/drawing/2014/main" id="{4193D595-63DB-A84B-BE31-55236C88E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762000"/>
            <a:ext cx="3152748" cy="5486400"/>
          </a:xfrm>
          <a:prstGeom prst="rect">
            <a:avLst/>
          </a:prstGeom>
        </p:spPr>
      </p:pic>
    </p:spTree>
    <p:extLst>
      <p:ext uri="{BB962C8B-B14F-4D97-AF65-F5344CB8AC3E}">
        <p14:creationId xmlns:p14="http://schemas.microsoft.com/office/powerpoint/2010/main" val="2849816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99050"/>
            <a:ext cx="8948928" cy="421233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697259"/>
            <a:ext cx="8948928" cy="4212336"/>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5" name="Picture 4">
            <a:extLst>
              <a:ext uri="{FF2B5EF4-FFF2-40B4-BE49-F238E27FC236}">
                <a16:creationId xmlns:a16="http://schemas.microsoft.com/office/drawing/2014/main" id="{96AFC7B9-4B8A-D448-B3CB-6E940486C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71600"/>
            <a:ext cx="8495071" cy="4114800"/>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12797</TotalTime>
  <Words>2380</Words>
  <Application>Microsoft Macintosh PowerPoint</Application>
  <PresentationFormat>On-screen Show (4:3)</PresentationFormat>
  <Paragraphs>478</Paragraphs>
  <Slides>55</Slides>
  <Notes>49</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55</vt:i4>
      </vt:variant>
    </vt:vector>
  </HeadingPairs>
  <TitlesOfParts>
    <vt:vector size="67"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Microsoft Office User</cp:lastModifiedBy>
  <cp:revision>1471</cp:revision>
  <cp:lastPrinted>2016-01-30T16:23:56Z</cp:lastPrinted>
  <dcterms:created xsi:type="dcterms:W3CDTF">2015-01-20T17:19:00Z</dcterms:created>
  <dcterms:modified xsi:type="dcterms:W3CDTF">2018-02-12T23:14:49Z</dcterms:modified>
</cp:coreProperties>
</file>